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erriweather Bold"/>
      <p:regular r:id="rId15"/>
    </p:embeddedFont>
    <p:embeddedFont>
      <p:font typeface="Merriweather Bold"/>
      <p:regular r:id="rId16"/>
    </p:embeddedFont>
    <p:embeddedFont>
      <p:font typeface="Merriweather Bold"/>
      <p:regular r:id="rId17"/>
    </p:embeddedFont>
    <p:embeddedFont>
      <p:font typeface="Merriweather Bold"/>
      <p:regular r:id="rId18"/>
    </p:embeddedFont>
    <p:embeddedFont>
      <p:font typeface="Merriweather Bold"/>
      <p:regular r:id="rId19"/>
    </p:embeddedFont>
    <p:embeddedFont>
      <p:font typeface="Merriweather Bold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148846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Demeters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4290655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Explore the world's biggest challenges and discover how you can make a difference.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0457" y="1007507"/>
            <a:ext cx="5717977" cy="714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5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Engage &amp; Learn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800457" y="2322552"/>
            <a:ext cx="514588" cy="51458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9170" y="2408277"/>
            <a:ext cx="157163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1543764" y="2322552"/>
            <a:ext cx="3059311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Interactive Gameplay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543764" y="2817019"/>
            <a:ext cx="6799778" cy="365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Play fun and engaging levels, each focused on a different SDG.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800457" y="3668911"/>
            <a:ext cx="514588" cy="51458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53929" y="3754636"/>
            <a:ext cx="207645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1543764" y="3668911"/>
            <a:ext cx="2858929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Decision Making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1543764" y="4163378"/>
            <a:ext cx="6799778" cy="365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real-time data to make choices that impact the world.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00457" y="5015270"/>
            <a:ext cx="514588" cy="51458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60596" y="5100995"/>
            <a:ext cx="194191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1543764" y="5015270"/>
            <a:ext cx="2858929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Real World Impact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543764" y="5509736"/>
            <a:ext cx="6799778" cy="365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Learn how your decisions affect the planet and its people.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800457" y="6361628"/>
            <a:ext cx="514588" cy="514588"/>
          </a:xfrm>
          <a:prstGeom prst="roundRect">
            <a:avLst>
              <a:gd name="adj" fmla="val 18668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44285" y="6447353"/>
            <a:ext cx="226814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4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1543764" y="6361628"/>
            <a:ext cx="2858929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Gamified Learning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1543764" y="6856095"/>
            <a:ext cx="6799778" cy="365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Master the challenges and become an SDG expert.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0053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Real World Data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NASA Earthdata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Access real-time information from NASA satellites and research.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Data Integration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APIs to bring NASA data directly into the game.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Informed Decisions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Make decisions based on accurate and up-to-date data.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2248" y="661749"/>
            <a:ext cx="6016109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Reinforce Learning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1187887" y="1774627"/>
            <a:ext cx="30480" cy="5795129"/>
          </a:xfrm>
          <a:prstGeom prst="roundRect">
            <a:avLst>
              <a:gd name="adj" fmla="val 331602"/>
            </a:avLst>
          </a:prstGeom>
          <a:solidFill>
            <a:srgbClr val="E5BEB2"/>
          </a:solidFill>
          <a:ln/>
        </p:spPr>
      </p:sp>
      <p:sp>
        <p:nvSpPr>
          <p:cNvPr id="5" name="Shape 2"/>
          <p:cNvSpPr/>
          <p:nvPr/>
        </p:nvSpPr>
        <p:spPr>
          <a:xfrm>
            <a:off x="1443335" y="2300645"/>
            <a:ext cx="842248" cy="30480"/>
          </a:xfrm>
          <a:prstGeom prst="roundRect">
            <a:avLst>
              <a:gd name="adj" fmla="val 331602"/>
            </a:avLst>
          </a:prstGeom>
          <a:solidFill>
            <a:srgbClr val="E5BEB2"/>
          </a:solidFill>
          <a:ln/>
        </p:spPr>
      </p:sp>
      <p:sp>
        <p:nvSpPr>
          <p:cNvPr id="6" name="Shape 3"/>
          <p:cNvSpPr/>
          <p:nvPr/>
        </p:nvSpPr>
        <p:spPr>
          <a:xfrm>
            <a:off x="932438" y="2045256"/>
            <a:ext cx="541377" cy="541377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20438" y="2135386"/>
            <a:ext cx="165378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2526625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Quizzes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2526625" y="2535436"/>
            <a:ext cx="5775127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Test your knowledge and see how much you've learned.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443335" y="4312563"/>
            <a:ext cx="842248" cy="30480"/>
          </a:xfrm>
          <a:prstGeom prst="roundRect">
            <a:avLst>
              <a:gd name="adj" fmla="val 331602"/>
            </a:avLst>
          </a:prstGeom>
          <a:solidFill>
            <a:srgbClr val="E5BEB2"/>
          </a:solidFill>
          <a:ln/>
        </p:spPr>
      </p:sp>
      <p:sp>
        <p:nvSpPr>
          <p:cNvPr id="11" name="Shape 8"/>
          <p:cNvSpPr/>
          <p:nvPr/>
        </p:nvSpPr>
        <p:spPr>
          <a:xfrm>
            <a:off x="932438" y="4057174"/>
            <a:ext cx="541377" cy="541377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93887" y="4147304"/>
            <a:ext cx="218361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2526625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Simulations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2526625" y="4547354"/>
            <a:ext cx="5775127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Experience the consequences of your decisions in real-time.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1443335" y="6324481"/>
            <a:ext cx="842248" cy="30480"/>
          </a:xfrm>
          <a:prstGeom prst="roundRect">
            <a:avLst>
              <a:gd name="adj" fmla="val 331602"/>
            </a:avLst>
          </a:prstGeom>
          <a:solidFill>
            <a:srgbClr val="E5BEB2"/>
          </a:solidFill>
          <a:ln/>
        </p:spPr>
      </p:sp>
      <p:sp>
        <p:nvSpPr>
          <p:cNvPr id="16" name="Shape 13"/>
          <p:cNvSpPr/>
          <p:nvPr/>
        </p:nvSpPr>
        <p:spPr>
          <a:xfrm>
            <a:off x="932438" y="6069092"/>
            <a:ext cx="541377" cy="541377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00911" y="6159222"/>
            <a:ext cx="204311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2526625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Monitor Progress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2526625" y="6559272"/>
            <a:ext cx="5775127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your learning journey and watch your skills grow.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1752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Technology Stack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2259330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FFD8CC"/>
          </a:solidFill>
          <a:ln w="1524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493" y="252138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Frontend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612493" y="305526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HTML5, CSS3, JavaScript (React.js).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959185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FFD8CC"/>
          </a:solidFill>
          <a:ln w="1524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12493" y="422124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Backend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612493" y="4755118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Node.js, Python, MongoDB.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659041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FFD8CC"/>
          </a:solidFill>
          <a:ln w="15240">
            <a:solidFill>
              <a:srgbClr val="E5BEB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612493" y="592109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Design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612493" y="645497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Figma for UI design and user experience.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537686"/>
            <a:ext cx="5270063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Development Process</a:t>
            </a:r>
            <a:endParaRPr lang="en-US" sz="3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57" y="1441013"/>
            <a:ext cx="976670" cy="15626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53220" y="1636276"/>
            <a:ext cx="2441734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Plan &amp; Design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953220" y="2058591"/>
            <a:ext cx="650712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engaging levels based on SDG topics.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57" y="3003709"/>
            <a:ext cx="976670" cy="156269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53220" y="3198971"/>
            <a:ext cx="2441734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Integrate Data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1953220" y="3621286"/>
            <a:ext cx="650712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Connect NASA data to make levels dynamic and interactive.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57" y="4566404"/>
            <a:ext cx="976670" cy="156269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53220" y="4761667"/>
            <a:ext cx="2441734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Test &amp; Iterate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1953220" y="5183981"/>
            <a:ext cx="650712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Get feedback from students and refine the game.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657" y="6129099"/>
            <a:ext cx="976670" cy="156269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53220" y="6324362"/>
            <a:ext cx="2441734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Deploy &amp; Share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1953220" y="6746677"/>
            <a:ext cx="650712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Make the game accessible to students and educators.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6787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0937" y="3807738"/>
            <a:ext cx="6218992" cy="741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00"/>
              </a:lnSpc>
              <a:buNone/>
            </a:pPr>
            <a:r>
              <a:rPr lang="en-US" sz="46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Reach Your Potential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37" y="4905851"/>
            <a:ext cx="593527" cy="59352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0937" y="5736788"/>
            <a:ext cx="2967871" cy="370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Global Impact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830937" y="6250186"/>
            <a:ext cx="2975015" cy="1139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Learn how to address the world's most pressing issues.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068" y="4905851"/>
            <a:ext cx="593527" cy="59352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62068" y="5736788"/>
            <a:ext cx="2967871" cy="370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STEM Education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4162068" y="6250186"/>
            <a:ext cx="2975015" cy="1139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Gain valuable skills in science, technology, engineering, and math.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198" y="4905851"/>
            <a:ext cx="593527" cy="59352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93198" y="5736788"/>
            <a:ext cx="2975015" cy="7419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Innovative Solutions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7493198" y="6621185"/>
            <a:ext cx="2975015" cy="759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creative solutions for a sustainable future.</a:t>
            </a:r>
            <a:endParaRPr lang="en-US" sz="18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24329" y="4905851"/>
            <a:ext cx="593527" cy="59352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24329" y="5736788"/>
            <a:ext cx="2967871" cy="370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Empowerment</a:t>
            </a:r>
            <a:endParaRPr lang="en-US" sz="2300" dirty="0"/>
          </a:p>
        </p:txBody>
      </p:sp>
      <p:sp>
        <p:nvSpPr>
          <p:cNvPr id="15" name="Text 8"/>
          <p:cNvSpPr/>
          <p:nvPr/>
        </p:nvSpPr>
        <p:spPr>
          <a:xfrm>
            <a:off x="10824329" y="6250186"/>
            <a:ext cx="2975134" cy="759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Become a leader in the fight for a better world.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148846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Join the Movement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4290655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Become a part of the SDG Explorer project and help us make a difference.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2024-10-06T17:46:19Z</dcterms:created>
  <dcterms:modified xsi:type="dcterms:W3CDTF">2024-10-06T17:46:19Z</dcterms:modified>
</cp:coreProperties>
</file>